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-156" y="-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E4B6854-C97F-4E74-A47E-A8BAF2C086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A1765AF-A80B-4E96-BC01-89C2F6BF8E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79E5EBA-6C4B-49F9-970C-B2F9DD2DE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40C0A-6371-401B-BB7A-D854744051D2}" type="datetimeFigureOut">
              <a:rPr lang="zh-CN" altLang="en-US" smtClean="0"/>
              <a:t>2018-08-02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64E23BD-97B7-4358-B54C-92254ABF3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AB96952-603E-42F9-A658-47216AD82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ACB4B-AC22-4562-8242-970795E926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6310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673699A-CE8F-4B57-96C1-2F3BDCA2B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6BF57D7-4D46-4EE6-94F8-828D6C4142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C2444E9-392F-45FA-B1EE-913AA86A5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40C0A-6371-401B-BB7A-D854744051D2}" type="datetimeFigureOut">
              <a:rPr lang="zh-CN" altLang="en-US" smtClean="0"/>
              <a:t>2018-08-02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9CD0FC5-9935-41BD-BAE0-C740A7D29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76BC46D-DF9F-41D7-9964-E3C808DEF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ACB4B-AC22-4562-8242-970795E926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8850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BEAC258B-B4DB-40F0-8CD8-07E1C90359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9D75293-BBB6-455B-BE68-90E10509C4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3F52B32-6B6C-459B-9D37-755348DED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40C0A-6371-401B-BB7A-D854744051D2}" type="datetimeFigureOut">
              <a:rPr lang="zh-CN" altLang="en-US" smtClean="0"/>
              <a:t>2018-08-02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B4892EC-E755-4892-935E-4916E0AC3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38D315A-1430-4A04-96DD-2301C14D2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ACB4B-AC22-4562-8242-970795E926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34950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13924-19CE-4ACA-A258-98CE25234830}" type="datetimeFigureOut">
              <a:rPr lang="zh-CN" altLang="en-US" smtClean="0"/>
              <a:t>2018-08-02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12461-06B9-49EB-9A43-1D3DD558916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32164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13924-19CE-4ACA-A258-98CE25234830}" type="datetimeFigureOut">
              <a:rPr lang="zh-CN" altLang="en-US" smtClean="0"/>
              <a:t>2018-08-02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12461-06B9-49EB-9A43-1D3DD558916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4494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13924-19CE-4ACA-A258-98CE25234830}" type="datetimeFigureOut">
              <a:rPr lang="zh-CN" altLang="en-US" smtClean="0"/>
              <a:t>2018-08-02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12461-06B9-49EB-9A43-1D3DD558916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59301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13924-19CE-4ACA-A258-98CE25234830}" type="datetimeFigureOut">
              <a:rPr lang="zh-CN" altLang="en-US" smtClean="0"/>
              <a:t>2018-08-02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12461-06B9-49EB-9A43-1D3DD558916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08266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13924-19CE-4ACA-A258-98CE25234830}" type="datetimeFigureOut">
              <a:rPr lang="zh-CN" altLang="en-US" smtClean="0"/>
              <a:t>2018-08-02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12461-06B9-49EB-9A43-1D3DD558916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84716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13924-19CE-4ACA-A258-98CE25234830}" type="datetimeFigureOut">
              <a:rPr lang="zh-CN" altLang="en-US" smtClean="0"/>
              <a:t>2018-08-02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12461-06B9-49EB-9A43-1D3DD558916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98803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13924-19CE-4ACA-A258-98CE25234830}" type="datetimeFigureOut">
              <a:rPr lang="zh-CN" altLang="en-US" smtClean="0"/>
              <a:t>2018-08-02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12461-06B9-49EB-9A43-1D3DD558916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60679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13924-19CE-4ACA-A258-98CE25234830}" type="datetimeFigureOut">
              <a:rPr lang="zh-CN" altLang="en-US" smtClean="0"/>
              <a:t>2018-08-02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12461-06B9-49EB-9A43-1D3DD558916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7713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9BA49C9-ECCC-4905-853F-6A522D30C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2EBA1E6-5DDF-4D52-914E-3D3E9A2D71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1D76946-A4A9-464B-8243-4CC10A277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40C0A-6371-401B-BB7A-D854744051D2}" type="datetimeFigureOut">
              <a:rPr lang="zh-CN" altLang="en-US" smtClean="0"/>
              <a:t>2018-08-02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78BF227-E70A-492A-A1DF-A2C858C41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0810DBA-EBBE-48EE-8E40-3194763E8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ACB4B-AC22-4562-8242-970795E926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34558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13924-19CE-4ACA-A258-98CE25234830}" type="datetimeFigureOut">
              <a:rPr lang="zh-CN" altLang="en-US" smtClean="0"/>
              <a:t>2018-08-02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12461-06B9-49EB-9A43-1D3DD558916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55077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13924-19CE-4ACA-A258-98CE25234830}" type="datetimeFigureOut">
              <a:rPr lang="zh-CN" altLang="en-US" smtClean="0"/>
              <a:t>2018-08-02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12461-06B9-49EB-9A43-1D3DD558916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56771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13924-19CE-4ACA-A258-98CE25234830}" type="datetimeFigureOut">
              <a:rPr lang="zh-CN" altLang="en-US" smtClean="0"/>
              <a:t>2018-08-02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12461-06B9-49EB-9A43-1D3DD558916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3094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4704000-9667-4CC3-83FD-67F945DA0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9C6E079-7199-4B4C-96DA-20511ADE55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CE92B72-FF60-4D8E-84EC-BE49EB4B6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40C0A-6371-401B-BB7A-D854744051D2}" type="datetimeFigureOut">
              <a:rPr lang="zh-CN" altLang="en-US" smtClean="0"/>
              <a:t>2018-08-02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CDBE5AD-1BD0-4EB0-AD41-210E3706B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811DFAA-A11E-4F14-B340-B3DDF961D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ACB4B-AC22-4562-8242-970795E926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0675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1A56DF-447F-4BD4-8BFB-D27BB6D5A1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AD4009C-401C-44F9-B001-1640ED5C19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F8F00B27-5679-4439-AF50-F870F01015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37A60B6-8ACD-488C-AD5B-CDA882EC5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40C0A-6371-401B-BB7A-D854744051D2}" type="datetimeFigureOut">
              <a:rPr lang="zh-CN" altLang="en-US" smtClean="0"/>
              <a:t>2018-08-02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83E1536-6FB7-4A63-942D-5DD4B99F7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B771C4B-2C92-4823-BF46-56BDE5006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ACB4B-AC22-4562-8242-970795E926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1109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9D26629-6152-4CBA-8CAF-FEE764ACE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E763BBF-9A79-49B7-8709-AF02EFEC22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DF335C1-9BC5-4A11-9D91-C4E3C95920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E2B033E8-A240-4AE2-A268-904B42A978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0C6A579-3C5D-47A1-A066-7E78DE5AB4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A534A034-7D32-4A05-B0ED-3F160F2491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40C0A-6371-401B-BB7A-D854744051D2}" type="datetimeFigureOut">
              <a:rPr lang="zh-CN" altLang="en-US" smtClean="0"/>
              <a:t>2018-08-02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C3F70E8-45BC-4430-A29C-08FF39933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411C75EB-9AF6-4D33-B9E5-B3DF9F323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ACB4B-AC22-4562-8242-970795E926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0189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AFF109B-65AD-49F8-85CC-483844226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B4F1FF34-4371-454F-B350-387993A8E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40C0A-6371-401B-BB7A-D854744051D2}" type="datetimeFigureOut">
              <a:rPr lang="zh-CN" altLang="en-US" smtClean="0"/>
              <a:t>2018-08-02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9BB378BF-3A38-44EC-8A2F-54AF8A22C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98A8C04F-77EC-44AE-B4F9-089FC27DE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ACB4B-AC22-4562-8242-970795E926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6756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A51F75A3-71F6-4F3B-9C6D-D2A2DB30EB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40C0A-6371-401B-BB7A-D854744051D2}" type="datetimeFigureOut">
              <a:rPr lang="zh-CN" altLang="en-US" smtClean="0"/>
              <a:t>2018-08-02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F67CE026-BDEC-4E71-A328-D18E9DC23B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CC84232-30ED-4295-B0F5-D10F44FC3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ACB4B-AC22-4562-8242-970795E926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2639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95BCB4C-D363-4663-8887-1FD3EF0A2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C249FF8-ACAF-4F54-8EF1-3416A905A0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32F4A60-2E9A-4DEF-8FA1-0DDB367F57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45AB73E-1D9A-4089-8BCC-7963D5B10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40C0A-6371-401B-BB7A-D854744051D2}" type="datetimeFigureOut">
              <a:rPr lang="zh-CN" altLang="en-US" smtClean="0"/>
              <a:t>2018-08-02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295527C-0014-4B02-86EC-07E224AD4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1AAF89B-6061-4BD3-A01A-64EFA8D4F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ACB4B-AC22-4562-8242-970795E926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0777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1A96C89-1628-4E2F-A913-D9B63E71F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D25291DD-6DC1-4934-AB41-B5A56FA4C3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1598DF4-2D79-49F0-8F10-BC48FD0C64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379CA6F-1E5C-416B-BA3D-A5AE94AFD5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40C0A-6371-401B-BB7A-D854744051D2}" type="datetimeFigureOut">
              <a:rPr lang="zh-CN" altLang="en-US" smtClean="0"/>
              <a:t>2018-08-02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D09592B-B5E0-4B96-8036-1605B7596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F59C561-C2B9-493F-AD8C-B2F1D638A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ACB4B-AC22-4562-8242-970795E926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5360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F7566B7C-C16E-44D7-88D6-A23244F321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3285B20-5D33-40EE-A58F-AA3C104980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64E4567-DCA3-48BF-BC6D-E1F147B50F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340C0A-6371-401B-BB7A-D854744051D2}" type="datetimeFigureOut">
              <a:rPr lang="zh-CN" altLang="en-US" smtClean="0"/>
              <a:t>2018-08-02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9461EBB-CC80-4F7A-8E3F-5C3D7A3234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FD76F11-C1CE-49E5-B4B0-4DB3D1205C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2ACB4B-AC22-4562-8242-970795E926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5738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513924-19CE-4ACA-A258-98CE25234830}" type="datetimeFigureOut">
              <a:rPr lang="zh-CN" altLang="en-US" smtClean="0"/>
              <a:t>2018-08-02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F12461-06B9-49EB-9A43-1D3DD558916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3015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0049164" y="6150114"/>
            <a:ext cx="21428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CR A Std" panose="020F0609000104060307" pitchFamily="49" charset="0"/>
                <a:ea typeface="等线" panose="02010600030101010101" pitchFamily="2" charset="-122"/>
                <a:cs typeface="+mn-cs"/>
              </a:rPr>
              <a:t>EP.3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CR A Std" panose="020F0609000104060307" pitchFamily="49" charset="0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2192001" y="5106992"/>
            <a:ext cx="31558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dirty="0">
                <a:solidFill>
                  <a:prstClr val="white"/>
                </a:solidFill>
                <a:latin typeface="等线" panose="020F0502020204030204"/>
                <a:ea typeface="等线" panose="02010600030101010101" pitchFamily="2" charset="-122"/>
              </a:rPr>
              <a:t>DOS</a:t>
            </a:r>
            <a:r>
              <a:rPr lang="zh-CN" altLang="en-US" sz="3200" dirty="0">
                <a:solidFill>
                  <a:prstClr val="white"/>
                </a:solidFill>
                <a:latin typeface="等线" panose="020F0502020204030204"/>
                <a:ea typeface="等线" panose="02010600030101010101" pitchFamily="2" charset="-122"/>
              </a:rPr>
              <a:t>下使用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</a:rPr>
              <a:t>汇编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2011026" y="6150114"/>
            <a:ext cx="952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CR A Std" panose="020F0609000104060307" pitchFamily="49" charset="0"/>
                <a:ea typeface="等线" panose="02010600030101010101" pitchFamily="2" charset="-122"/>
                <a:cs typeface="+mn-cs"/>
              </a:rPr>
              <a:t>-2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CR A Std" panose="020F0609000104060307" pitchFamily="49" charset="0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915401" y="5591175"/>
            <a:ext cx="30956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/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x86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 </a:t>
            </a:r>
            <a:r>
              <a:rPr lang="zh-CN" altLang="en-US" sz="2000" dirty="0">
                <a:solidFill>
                  <a:prstClr val="white"/>
                </a:solidFill>
              </a:rPr>
              <a:t>汇编基础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7520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1.48148E-6 L -0.25938 -0.0007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969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3.7037E-7 L -0.04883 0.00023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48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3.7037E-7 L -0.08359 0.00023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80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938 -0.00139 L -0.2599 -0.02847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-136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5" grpId="1"/>
      <p:bldP spid="2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>
            <a:extLst>
              <a:ext uri="{FF2B5EF4-FFF2-40B4-BE49-F238E27FC236}">
                <a16:creationId xmlns:a16="http://schemas.microsoft.com/office/drawing/2014/main" id="{EBE3F3B9-B4D1-486E-A714-9F894183F6AA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51922" cy="132556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</a:rPr>
              <a:t>什么是汇编语言？</a:t>
            </a:r>
            <a:br>
              <a:rPr lang="en-US" altLang="zh-CN" dirty="0">
                <a:solidFill>
                  <a:schemeClr val="bg1"/>
                </a:solidFill>
              </a:rPr>
            </a:br>
            <a:r>
              <a:rPr lang="en-US" altLang="zh-CN" sz="1800" dirty="0">
                <a:solidFill>
                  <a:schemeClr val="bg1"/>
                </a:solidFill>
              </a:rPr>
              <a:t>What is Assembly Language ?</a:t>
            </a:r>
            <a:endParaRPr lang="zh-CN" altLang="en-US" sz="1800" dirty="0">
              <a:solidFill>
                <a:schemeClr val="bg1"/>
              </a:solidFill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49975D08-BF80-441E-8A38-3A56CED531A5}"/>
              </a:ext>
            </a:extLst>
          </p:cNvPr>
          <p:cNvSpPr txBox="1"/>
          <p:nvPr/>
        </p:nvSpPr>
        <p:spPr>
          <a:xfrm>
            <a:off x="501070" y="1782763"/>
            <a:ext cx="110022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	</a:t>
            </a:r>
            <a:r>
              <a:rPr lang="zh-CN" altLang="en-US" dirty="0">
                <a:solidFill>
                  <a:schemeClr val="bg1"/>
                </a:solidFill>
              </a:rPr>
              <a:t>通常来讲，汇编是一种二进制指令的转写形式，也就是说用符号来代替机器语言的二进制编码，在一定程度上解放了程序员，也降低了入门的门槛。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en-US" altLang="zh-CN" dirty="0">
                <a:solidFill>
                  <a:schemeClr val="bg1"/>
                </a:solidFill>
              </a:rPr>
              <a:t>	</a:t>
            </a:r>
            <a:r>
              <a:rPr lang="zh-CN" altLang="en-US" dirty="0">
                <a:solidFill>
                  <a:schemeClr val="bg1"/>
                </a:solidFill>
              </a:rPr>
              <a:t>同时，汇编语言也可以称之为</a:t>
            </a:r>
            <a:r>
              <a:rPr lang="zh-CN" altLang="en-US" b="1" dirty="0">
                <a:solidFill>
                  <a:schemeClr val="bg1"/>
                </a:solidFill>
              </a:rPr>
              <a:t>符号语言</a:t>
            </a:r>
            <a:r>
              <a:rPr lang="zh-CN" altLang="en-US" dirty="0">
                <a:solidFill>
                  <a:schemeClr val="bg1"/>
                </a:solidFill>
              </a:rPr>
              <a:t>。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807C154B-FB91-4B14-8856-88F7C9A2EFB8}"/>
              </a:ext>
            </a:extLst>
          </p:cNvPr>
          <p:cNvSpPr txBox="1"/>
          <p:nvPr/>
        </p:nvSpPr>
        <p:spPr>
          <a:xfrm>
            <a:off x="501069" y="3108326"/>
            <a:ext cx="110022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	</a:t>
            </a:r>
            <a:r>
              <a:rPr lang="zh-CN" altLang="en-US" dirty="0">
                <a:solidFill>
                  <a:schemeClr val="bg1"/>
                </a:solidFill>
              </a:rPr>
              <a:t>汇编语言，归根结底，并非计算机可识别的二进制编码。因此，我们需要一个程序来讲汇编语言翻译成计算机认识的语言，也就是二进制码。这个程序我们可以称之为</a:t>
            </a:r>
            <a:r>
              <a:rPr lang="zh-CN" altLang="en-US" b="1" dirty="0">
                <a:solidFill>
                  <a:schemeClr val="bg1"/>
                </a:solidFill>
              </a:rPr>
              <a:t>汇编器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6AA9F10C-A8A6-4C47-960F-5345A13FE4FD}"/>
              </a:ext>
            </a:extLst>
          </p:cNvPr>
          <p:cNvSpPr txBox="1"/>
          <p:nvPr/>
        </p:nvSpPr>
        <p:spPr>
          <a:xfrm>
            <a:off x="501070" y="4226508"/>
            <a:ext cx="110022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chemeClr val="bg1"/>
                </a:solidFill>
              </a:rPr>
              <a:t>	</a:t>
            </a:r>
            <a:r>
              <a:rPr lang="zh-CN" altLang="en-US" dirty="0">
                <a:solidFill>
                  <a:schemeClr val="bg1"/>
                </a:solidFill>
              </a:rPr>
              <a:t>截止到目前为止，最常用的汇编语言分别是</a:t>
            </a:r>
            <a:r>
              <a:rPr lang="en-US" altLang="zh-CN" dirty="0">
                <a:solidFill>
                  <a:schemeClr val="bg1"/>
                </a:solidFill>
              </a:rPr>
              <a:t>AT&amp;T </a:t>
            </a:r>
            <a:r>
              <a:rPr lang="zh-CN" altLang="en-US" dirty="0">
                <a:solidFill>
                  <a:schemeClr val="bg1"/>
                </a:solidFill>
              </a:rPr>
              <a:t>和 </a:t>
            </a:r>
            <a:r>
              <a:rPr lang="en-US" altLang="zh-CN" dirty="0">
                <a:solidFill>
                  <a:schemeClr val="bg1"/>
                </a:solidFill>
              </a:rPr>
              <a:t>Intel</a:t>
            </a:r>
            <a:r>
              <a:rPr lang="zh-CN" altLang="en-US" dirty="0">
                <a:solidFill>
                  <a:schemeClr val="bg1"/>
                </a:solidFill>
              </a:rPr>
              <a:t>汇编。两者的目的相同，唯一的差别就是在语法上的差别。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en-US" altLang="zh-CN" dirty="0">
                <a:solidFill>
                  <a:schemeClr val="bg1"/>
                </a:solidFill>
              </a:rPr>
              <a:t>	</a:t>
            </a:r>
            <a:r>
              <a:rPr lang="zh-CN" altLang="en-US" dirty="0">
                <a:solidFill>
                  <a:schemeClr val="bg1"/>
                </a:solidFill>
              </a:rPr>
              <a:t>而在这里，我们使用的是语法相对友善的</a:t>
            </a:r>
            <a:r>
              <a:rPr lang="en-US" altLang="zh-CN" dirty="0">
                <a:solidFill>
                  <a:schemeClr val="bg1"/>
                </a:solidFill>
              </a:rPr>
              <a:t>Intel </a:t>
            </a:r>
            <a:r>
              <a:rPr lang="zh-CN" altLang="en-US" dirty="0">
                <a:solidFill>
                  <a:schemeClr val="bg1"/>
                </a:solidFill>
              </a:rPr>
              <a:t>汇编。</a:t>
            </a:r>
          </a:p>
        </p:txBody>
      </p:sp>
    </p:spTree>
    <p:extLst>
      <p:ext uri="{BB962C8B-B14F-4D97-AF65-F5344CB8AC3E}">
        <p14:creationId xmlns:p14="http://schemas.microsoft.com/office/powerpoint/2010/main" val="3097330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:a16="http://schemas.microsoft.com/office/drawing/2014/main" id="{1AAE70FC-5E21-4142-AC68-453A7CBF0893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51922" cy="132556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</a:rPr>
              <a:t>我们该如何学习？</a:t>
            </a:r>
            <a:br>
              <a:rPr lang="en-US" altLang="zh-CN" dirty="0">
                <a:solidFill>
                  <a:schemeClr val="bg1"/>
                </a:solidFill>
              </a:rPr>
            </a:br>
            <a:r>
              <a:rPr lang="en-US" altLang="zh-CN" sz="1800" dirty="0">
                <a:solidFill>
                  <a:schemeClr val="bg1"/>
                </a:solidFill>
              </a:rPr>
              <a:t>How we learn ?</a:t>
            </a:r>
            <a:endParaRPr lang="zh-CN" altLang="en-US" sz="1800" dirty="0">
              <a:solidFill>
                <a:schemeClr val="bg1"/>
              </a:solidFill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6F92C005-A9E0-477C-A025-87013ECE673D}"/>
              </a:ext>
            </a:extLst>
          </p:cNvPr>
          <p:cNvSpPr txBox="1"/>
          <p:nvPr/>
        </p:nvSpPr>
        <p:spPr>
          <a:xfrm>
            <a:off x="329309" y="1871004"/>
            <a:ext cx="114933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	</a:t>
            </a:r>
            <a:r>
              <a:rPr lang="zh-CN" altLang="en-US" dirty="0">
                <a:solidFill>
                  <a:schemeClr val="bg1"/>
                </a:solidFill>
              </a:rPr>
              <a:t>学习汇编和我们学习其他的高级语言一样，我们要明白：程序是从上往下依次执行的。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en-US" altLang="zh-CN" dirty="0">
                <a:solidFill>
                  <a:schemeClr val="bg1"/>
                </a:solidFill>
              </a:rPr>
              <a:t>	</a:t>
            </a:r>
            <a:r>
              <a:rPr lang="zh-CN" altLang="en-US" dirty="0">
                <a:solidFill>
                  <a:schemeClr val="bg1"/>
                </a:solidFill>
              </a:rPr>
              <a:t>汇编唯一不同的是在细节方面。汇编语言将许多的细节拆的十分的细致，比如一个</a:t>
            </a:r>
            <a:r>
              <a:rPr lang="en-US" altLang="zh-CN" dirty="0">
                <a:solidFill>
                  <a:schemeClr val="bg1"/>
                </a:solidFill>
              </a:rPr>
              <a:t>if</a:t>
            </a:r>
            <a:r>
              <a:rPr lang="zh-CN" altLang="en-US" dirty="0">
                <a:solidFill>
                  <a:schemeClr val="bg1"/>
                </a:solidFill>
              </a:rPr>
              <a:t>判断，在汇编中，这需要</a:t>
            </a:r>
            <a:r>
              <a:rPr lang="en-US" altLang="zh-CN" dirty="0" err="1">
                <a:solidFill>
                  <a:schemeClr val="bg1"/>
                </a:solidFill>
              </a:rPr>
              <a:t>cmp</a:t>
            </a:r>
            <a:r>
              <a:rPr lang="zh-CN" altLang="en-US" dirty="0">
                <a:solidFill>
                  <a:schemeClr val="bg1"/>
                </a:solidFill>
              </a:rPr>
              <a:t>比较指令和一系列的跳转指令来实现，算数运算方面只提供基本的加减运算，输出字符串更是难上加难。所以，通过学习汇编我们可以了解到高级语言的一些背后细节，从而能够提高个人的编程素养以及综合水平。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B04A9947-5227-4C5E-89DD-F8CC58251122}"/>
              </a:ext>
            </a:extLst>
          </p:cNvPr>
          <p:cNvSpPr txBox="1"/>
          <p:nvPr/>
        </p:nvSpPr>
        <p:spPr>
          <a:xfrm>
            <a:off x="329309" y="3186503"/>
            <a:ext cx="11493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	</a:t>
            </a:r>
            <a:r>
              <a:rPr lang="zh-CN" altLang="en-US">
                <a:solidFill>
                  <a:schemeClr val="bg1"/>
                </a:solidFill>
              </a:rPr>
              <a:t>学习汇编的好处也是利大于弊的，虽然这或许会很麻烦，而且在日常的开发中也很少用到，但是通过这个的学习，能够使我们能够了解到计算机基本组成和原理，让我们的的编程水平得到升华。</a:t>
            </a:r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345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:a16="http://schemas.microsoft.com/office/drawing/2014/main" id="{29C3D3F4-A98F-4A66-8222-45B49BF797B1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51922" cy="132556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</a:rPr>
              <a:t>汇编的基本指令</a:t>
            </a:r>
            <a:br>
              <a:rPr lang="en-US" altLang="zh-CN" dirty="0">
                <a:solidFill>
                  <a:schemeClr val="bg1"/>
                </a:solidFill>
              </a:rPr>
            </a:br>
            <a:r>
              <a:rPr lang="en-US" altLang="zh-CN" sz="1800" dirty="0">
                <a:solidFill>
                  <a:schemeClr val="bg1"/>
                </a:solidFill>
              </a:rPr>
              <a:t>Basic Instruction of Assembly Language</a:t>
            </a:r>
            <a:endParaRPr lang="zh-CN" altLang="en-US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81439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746</TotalTime>
  <Words>26</Words>
  <Application>Microsoft Office PowerPoint</Application>
  <PresentationFormat>宽屏</PresentationFormat>
  <Paragraphs>15</Paragraphs>
  <Slides>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4</vt:i4>
      </vt:variant>
    </vt:vector>
  </HeadingPairs>
  <TitlesOfParts>
    <vt:vector size="10" baseType="lpstr">
      <vt:lpstr>等线</vt:lpstr>
      <vt:lpstr>等线 Light</vt:lpstr>
      <vt:lpstr>Arial</vt:lpstr>
      <vt:lpstr>OCR A Std</vt:lpstr>
      <vt:lpstr>Office 主题​​</vt:lpstr>
      <vt:lpstr>1_Office 主题​​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phile Minecraft</dc:creator>
  <cp:lastModifiedBy>Ivanov Ou</cp:lastModifiedBy>
  <cp:revision>21</cp:revision>
  <dcterms:created xsi:type="dcterms:W3CDTF">2017-10-12T00:49:23Z</dcterms:created>
  <dcterms:modified xsi:type="dcterms:W3CDTF">2018-08-02T10:53:37Z</dcterms:modified>
</cp:coreProperties>
</file>